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18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57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18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4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31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36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1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85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D69E-C5E9-8C45-BADD-70E23458FA6F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8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16"/>
          <a:stretch/>
        </p:blipFill>
        <p:spPr>
          <a:xfrm>
            <a:off x="10412" y="0"/>
            <a:ext cx="9123178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5400" b="1" dirty="0" smtClean="0">
                <a:solidFill>
                  <a:srgbClr val="000090"/>
                </a:solidFill>
                <a:latin typeface="Avenir Heavy"/>
                <a:cs typeface="Avenir Heavy"/>
              </a:rPr>
              <a:t>Spanish Reading Club</a:t>
            </a:r>
            <a:endParaRPr kumimoji="1" lang="ja-JP" altLang="en-US" sz="5400" b="1" dirty="0">
              <a:solidFill>
                <a:srgbClr val="000090"/>
              </a:solidFill>
              <a:latin typeface="Avenir Heavy"/>
              <a:cs typeface="Avenir Heavy"/>
            </a:endParaRPr>
          </a:p>
        </p:txBody>
      </p:sp>
      <p:pic>
        <p:nvPicPr>
          <p:cNvPr id="7" name="Picture 6" descr="https://lh5.googleusercontent.com/homCIFn-9eAwfdTECbomndxjOX4IKPkFx9MItQzzv5ZMdMD5R-SSh7f_qVielD94qDrqWTzJJK4vxnmWOxiPGi25VyiSiWv6XdKAzj0aNiz7pclAZHWFc5Ozbh6tZbndWjuto5o"/>
          <p:cNvPicPr/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677" y="5554874"/>
            <a:ext cx="2585933" cy="12929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129280" y="1722438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E46C0A"/>
                </a:solidFill>
                <a:latin typeface="Tahoma"/>
                <a:cs typeface="Tahoma"/>
              </a:rPr>
              <a:t>Time and location of your club</a:t>
            </a:r>
            <a:endParaRPr kumimoji="1" lang="ja-JP" altLang="en-US" sz="2800" dirty="0">
              <a:solidFill>
                <a:srgbClr val="E46C0A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12" y="5344161"/>
            <a:ext cx="2788450" cy="14325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Explosion 1 12"/>
          <p:cNvSpPr/>
          <p:nvPr/>
        </p:nvSpPr>
        <p:spPr>
          <a:xfrm>
            <a:off x="4466237" y="4212998"/>
            <a:ext cx="2245360" cy="2262326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Free snacks!</a:t>
            </a:r>
            <a:endParaRPr kumimoji="1" lang="ja-JP" altLang="en-US" sz="2800" dirty="0"/>
          </a:p>
        </p:txBody>
      </p:sp>
      <p:sp>
        <p:nvSpPr>
          <p:cNvPr id="14" name="Explosion 1 13"/>
          <p:cNvSpPr/>
          <p:nvPr/>
        </p:nvSpPr>
        <p:spPr>
          <a:xfrm>
            <a:off x="91440" y="3383281"/>
            <a:ext cx="2499360" cy="3261360"/>
          </a:xfrm>
          <a:prstGeom prst="irregularSeal1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Easy-to-read books for any level!</a:t>
            </a:r>
            <a:endParaRPr kumimoji="1"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11597" y="5671335"/>
            <a:ext cx="2329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Put your logo here!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50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Avenir Heavy</vt:lpstr>
      <vt:lpstr>Calibri</vt:lpstr>
      <vt:lpstr>ＭＳ Ｐゴシック</vt:lpstr>
      <vt:lpstr>Tahoma</vt:lpstr>
      <vt:lpstr>Arial</vt:lpstr>
      <vt:lpstr>Office Theme</vt:lpstr>
      <vt:lpstr>Spanish Reading Club</vt:lpstr>
    </vt:vector>
  </TitlesOfParts>
  <Company>Gettysburg College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多読のルール Extensive reading rules</dc:title>
  <dc:creator>Elizabeth Lavolette</dc:creator>
  <cp:lastModifiedBy>Elizabeth Lavolette</cp:lastModifiedBy>
  <cp:revision>12</cp:revision>
  <cp:lastPrinted>2017-08-24T18:25:10Z</cp:lastPrinted>
  <dcterms:created xsi:type="dcterms:W3CDTF">2016-02-08T21:06:49Z</dcterms:created>
  <dcterms:modified xsi:type="dcterms:W3CDTF">2017-12-08T18:46:57Z</dcterms:modified>
</cp:coreProperties>
</file>