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01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18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18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495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7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31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36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1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5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D69E-C5E9-8C45-BADD-70E23458FA6F}" type="datetimeFigureOut">
              <a:rPr kumimoji="1" lang="ja-JP" altLang="en-US" smtClean="0"/>
              <a:t>2016/02/08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4164E-01B8-2D42-8639-B9035E5F8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81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e0255717_17495742.jpg"/>
          <p:cNvPicPr>
            <a:picLocks noChangeAspect="1"/>
          </p:cNvPicPr>
          <p:nvPr/>
        </p:nvPicPr>
        <p:blipFill rotWithShape="1">
          <a:blip r:embed="rId2">
            <a:alphaModFix amt="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6" t="6685" r="7433" b="7778"/>
          <a:stretch/>
        </p:blipFill>
        <p:spPr>
          <a:xfrm rot="16200000">
            <a:off x="1455882" y="-1455881"/>
            <a:ext cx="6858000" cy="9769761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多読のルール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Extensive reading rules</a:t>
            </a:r>
            <a:endParaRPr kumimoji="1" lang="ja-JP" alt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lang="ja-JP" altLang="en-US" sz="3200" dirty="0" smtClean="0"/>
              <a:t>やさしい</a:t>
            </a:r>
            <a:r>
              <a:rPr lang="ja-JP" altLang="en-US" sz="3200" dirty="0"/>
              <a:t>レベルから読む</a:t>
            </a:r>
          </a:p>
          <a:p>
            <a:pPr marL="514350" indent="-514350">
              <a:buFont typeface="+mj-ea"/>
              <a:buAutoNum type="circleNumDbPlain"/>
            </a:pPr>
            <a:r>
              <a:rPr lang="ja-JP" altLang="en-US" sz="3200" dirty="0" smtClean="0"/>
              <a:t>辞書</a:t>
            </a:r>
            <a:r>
              <a:rPr lang="ja-JP" altLang="en-US" sz="3200" dirty="0"/>
              <a:t>を引かないで読む</a:t>
            </a:r>
          </a:p>
          <a:p>
            <a:pPr marL="514350" indent="-514350">
              <a:buFont typeface="+mj-ea"/>
              <a:buAutoNum type="circleNumDbPlain"/>
            </a:pPr>
            <a:r>
              <a:rPr lang="ja-JP" altLang="en-US" sz="3200" dirty="0" smtClean="0"/>
              <a:t>わからない</a:t>
            </a:r>
            <a:r>
              <a:rPr lang="ja-JP" altLang="en-US" sz="3200" dirty="0"/>
              <a:t>ところは飛ばして読む</a:t>
            </a:r>
          </a:p>
          <a:p>
            <a:pPr marL="514350" indent="-514350">
              <a:buFont typeface="+mj-ea"/>
              <a:buAutoNum type="circleNumDbPlain"/>
            </a:pPr>
            <a:r>
              <a:rPr lang="ja-JP" altLang="en-US" sz="3200" dirty="0" smtClean="0"/>
              <a:t>進まなく</a:t>
            </a:r>
            <a:r>
              <a:rPr lang="ja-JP" altLang="en-US" sz="3200" dirty="0"/>
              <a:t>なったら、他の本を</a:t>
            </a:r>
            <a:r>
              <a:rPr lang="ja-JP" altLang="en-US" sz="3200" dirty="0" smtClean="0"/>
              <a:t>読む</a:t>
            </a:r>
            <a:endParaRPr lang="ja-JP" alt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119045" cy="4525963"/>
          </a:xfrm>
        </p:spPr>
        <p:txBody>
          <a:bodyPr>
            <a:noAutofit/>
          </a:bodyPr>
          <a:lstStyle/>
          <a:p>
            <a:pPr marL="514350" indent="-514350">
              <a:buFont typeface="+mj-ea"/>
              <a:buAutoNum type="circleNumDbPlain"/>
            </a:pPr>
            <a:r>
              <a:rPr kumimoji="1" lang="en-US" altLang="ja-JP" sz="3200" dirty="0" smtClean="0"/>
              <a:t>Start with an easy level.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sz="3200" dirty="0" smtClean="0"/>
              <a:t>Don’t use a dictionary.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sz="3200" dirty="0" smtClean="0"/>
              <a:t>Skip over words you don’t understand.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altLang="ja-JP" sz="3200" dirty="0" smtClean="0"/>
              <a:t>If you cannot continue, read a different book.</a:t>
            </a:r>
          </a:p>
        </p:txBody>
      </p:sp>
    </p:spTree>
    <p:extLst>
      <p:ext uri="{BB962C8B-B14F-4D97-AF65-F5344CB8AC3E}">
        <p14:creationId xmlns:p14="http://schemas.microsoft.com/office/powerpoint/2010/main" val="213506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52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多読のルール Extensive reading rules</vt:lpstr>
    </vt:vector>
  </TitlesOfParts>
  <Company>Gettysburg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多読のルール Extensive reading rules</dc:title>
  <dc:creator>Elizabeth Lavolette</dc:creator>
  <cp:lastModifiedBy>Elizabeth Lavolette</cp:lastModifiedBy>
  <cp:revision>2</cp:revision>
  <dcterms:created xsi:type="dcterms:W3CDTF">2016-02-08T21:06:49Z</dcterms:created>
  <dcterms:modified xsi:type="dcterms:W3CDTF">2016-02-08T21:17:18Z</dcterms:modified>
</cp:coreProperties>
</file>